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300" r:id="rId3"/>
    <p:sldId id="260" r:id="rId4"/>
    <p:sldId id="297" r:id="rId5"/>
    <p:sldId id="295" r:id="rId6"/>
    <p:sldId id="277" r:id="rId7"/>
    <p:sldId id="280" r:id="rId8"/>
    <p:sldId id="281" r:id="rId9"/>
    <p:sldId id="283" r:id="rId10"/>
    <p:sldId id="284" r:id="rId11"/>
    <p:sldId id="285" r:id="rId12"/>
    <p:sldId id="286" r:id="rId13"/>
    <p:sldId id="287" r:id="rId14"/>
    <p:sldId id="301" r:id="rId15"/>
    <p:sldId id="296" r:id="rId16"/>
    <p:sldId id="279" r:id="rId17"/>
    <p:sldId id="293" r:id="rId18"/>
    <p:sldId id="294" r:id="rId19"/>
    <p:sldId id="259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C072"/>
    <a:srgbClr val="D1FF94"/>
    <a:srgbClr val="748D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13"/>
    <p:restoredTop sz="94664"/>
  </p:normalViewPr>
  <p:slideViewPr>
    <p:cSldViewPr snapToGrid="0" snapToObjects="1">
      <p:cViewPr>
        <p:scale>
          <a:sx n="85" d="100"/>
          <a:sy n="85" d="100"/>
        </p:scale>
        <p:origin x="-120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85B35B-66C5-384B-A2CF-73BA9AFF32F5}" type="datetimeFigureOut">
              <a:rPr lang="de-DE" smtClean="0"/>
              <a:t>02.01.25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1D4E3-7FCA-254A-8A79-973CAAE82D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220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1D4E3-7FCA-254A-8A79-973CAAE82D5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645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1D4E3-7FCA-254A-8A79-973CAAE82D5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7399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1D4E3-7FCA-254A-8A79-973CAAE82D5F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4867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9B1B-4F63-DD4F-B6E3-54E6D591BDCF}" type="datetimeFigureOut">
              <a:rPr lang="de-DE" smtClean="0"/>
              <a:t>02.01.25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4D7A9-AC5B-144E-B479-8D80F706A2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5701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9B1B-4F63-DD4F-B6E3-54E6D591BDCF}" type="datetimeFigureOut">
              <a:rPr lang="de-DE" smtClean="0"/>
              <a:t>02.01.25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4D7A9-AC5B-144E-B479-8D80F706A2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259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9B1B-4F63-DD4F-B6E3-54E6D591BDCF}" type="datetimeFigureOut">
              <a:rPr lang="de-DE" smtClean="0"/>
              <a:t>02.01.25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4D7A9-AC5B-144E-B479-8D80F706A2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5043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9B1B-4F63-DD4F-B6E3-54E6D591BDCF}" type="datetimeFigureOut">
              <a:rPr lang="de-DE" smtClean="0"/>
              <a:t>02.01.25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4D7A9-AC5B-144E-B479-8D80F706A2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052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9B1B-4F63-DD4F-B6E3-54E6D591BDCF}" type="datetimeFigureOut">
              <a:rPr lang="de-DE" smtClean="0"/>
              <a:t>02.01.25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4D7A9-AC5B-144E-B479-8D80F706A2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0257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9B1B-4F63-DD4F-B6E3-54E6D591BDCF}" type="datetimeFigureOut">
              <a:rPr lang="de-DE" smtClean="0"/>
              <a:t>02.01.25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4D7A9-AC5B-144E-B479-8D80F706A2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5187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9B1B-4F63-DD4F-B6E3-54E6D591BDCF}" type="datetimeFigureOut">
              <a:rPr lang="de-DE" smtClean="0"/>
              <a:t>02.01.25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4D7A9-AC5B-144E-B479-8D80F706A2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950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9B1B-4F63-DD4F-B6E3-54E6D591BDCF}" type="datetimeFigureOut">
              <a:rPr lang="de-DE" smtClean="0"/>
              <a:t>02.01.25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4D7A9-AC5B-144E-B479-8D80F706A2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6044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9B1B-4F63-DD4F-B6E3-54E6D591BDCF}" type="datetimeFigureOut">
              <a:rPr lang="de-DE" smtClean="0"/>
              <a:t>02.01.25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4D7A9-AC5B-144E-B479-8D80F706A2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7140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9B1B-4F63-DD4F-B6E3-54E6D591BDCF}" type="datetimeFigureOut">
              <a:rPr lang="de-DE" smtClean="0"/>
              <a:t>02.01.25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4D7A9-AC5B-144E-B479-8D80F706A2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6272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9B1B-4F63-DD4F-B6E3-54E6D591BDCF}" type="datetimeFigureOut">
              <a:rPr lang="de-DE" smtClean="0"/>
              <a:t>02.01.25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4D7A9-AC5B-144E-B479-8D80F706A2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1449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A9B1B-4F63-DD4F-B6E3-54E6D591BDCF}" type="datetimeFigureOut">
              <a:rPr lang="de-DE" smtClean="0"/>
              <a:t>02.01.25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4D7A9-AC5B-144E-B479-8D80F706A2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553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6" Type="http://schemas.openxmlformats.org/officeDocument/2006/relationships/image" Target="../media/image17.jpeg"/><Relationship Id="rId7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0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6600" dirty="0" smtClean="0">
                <a:latin typeface="Geomanist Black" charset="0"/>
                <a:ea typeface="Geomanist Black" charset="0"/>
                <a:cs typeface="Geomanist Black" charset="0"/>
              </a:rPr>
              <a:t>Challenge-Day</a:t>
            </a:r>
            <a:endParaRPr lang="de-DE" sz="6600" dirty="0">
              <a:latin typeface="Geomanist Black" charset="0"/>
              <a:ea typeface="Geomanist Black" charset="0"/>
              <a:cs typeface="Geomanist Black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>
                <a:latin typeface="Intro Light" charset="0"/>
                <a:ea typeface="Intro Light" charset="0"/>
                <a:cs typeface="Intro Light" charset="0"/>
              </a:rPr>
              <a:t>Ein Tag </a:t>
            </a:r>
            <a:r>
              <a:rPr lang="de-DE" dirty="0" err="1" smtClean="0">
                <a:latin typeface="Intro Light" charset="0"/>
                <a:ea typeface="Intro Light" charset="0"/>
                <a:cs typeface="Intro Light" charset="0"/>
              </a:rPr>
              <a:t>ausserhalb</a:t>
            </a:r>
            <a:r>
              <a:rPr lang="de-DE" dirty="0" smtClean="0">
                <a:latin typeface="Intro Light" charset="0"/>
                <a:ea typeface="Intro Light" charset="0"/>
                <a:cs typeface="Intro Light" charset="0"/>
              </a:rPr>
              <a:t> der Komfortzone</a:t>
            </a:r>
            <a:endParaRPr lang="de-DE" dirty="0">
              <a:latin typeface="Intro Light" charset="0"/>
              <a:ea typeface="Intro Light" charset="0"/>
              <a:cs typeface="Intr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32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 Wald übernachten: So baust du eine Notunterkunft | Blühendes Österreich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4" b="7072"/>
          <a:stretch/>
        </p:blipFill>
        <p:spPr bwMode="auto">
          <a:xfrm>
            <a:off x="0" y="0"/>
            <a:ext cx="122308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>
          <a:xfrm>
            <a:off x="2999518" y="305191"/>
            <a:ext cx="70118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3600" dirty="0" err="1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Survival</a:t>
            </a:r>
            <a:r>
              <a:rPr lang="de-DE" sz="3600" dirty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 </a:t>
            </a:r>
            <a:r>
              <a:rPr lang="de-DE" sz="3600" dirty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– U</a:t>
            </a:r>
            <a:r>
              <a:rPr lang="de-DE" sz="3600" dirty="0" smtClean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nter </a:t>
            </a:r>
            <a:r>
              <a:rPr lang="de-DE" sz="3600" dirty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freiem Himmel</a:t>
            </a:r>
            <a:endParaRPr lang="de-DE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78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ostenloses Foto zum Thema: abenteuer, berg, bergsteig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10"/>
          <a:stretch/>
        </p:blipFill>
        <p:spPr bwMode="auto">
          <a:xfrm>
            <a:off x="283028" y="-76200"/>
            <a:ext cx="11469086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>
          <a:xfrm>
            <a:off x="1313398" y="316077"/>
            <a:ext cx="94083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dirty="0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Gipfelstürmer </a:t>
            </a:r>
            <a:r>
              <a:rPr lang="de-DE" sz="3600" dirty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– </a:t>
            </a:r>
            <a:r>
              <a:rPr lang="de-DE" sz="3600" dirty="0" smtClean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Weitblick für </a:t>
            </a:r>
            <a:r>
              <a:rPr lang="de-DE" sz="3600" dirty="0" err="1" smtClean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grosse</a:t>
            </a:r>
            <a:r>
              <a:rPr lang="de-DE" sz="3600" dirty="0" smtClean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 Pläne</a:t>
            </a:r>
            <a:endParaRPr lang="de-DE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65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0"/>
          <a:stretch/>
        </p:blipFill>
        <p:spPr>
          <a:xfrm>
            <a:off x="950648" y="831779"/>
            <a:ext cx="10246353" cy="6016029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1860172" y="185448"/>
            <a:ext cx="86837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dirty="0" err="1" smtClean="0">
                <a:latin typeface="Geomanist Black" charset="0"/>
                <a:ea typeface="Geomanist Black" charset="0"/>
                <a:cs typeface="Geomanist Black" charset="0"/>
              </a:rPr>
              <a:t>Diretissima</a:t>
            </a:r>
            <a:r>
              <a:rPr lang="de-DE" sz="3600" dirty="0" smtClean="0">
                <a:latin typeface="Geomanist Black" charset="0"/>
                <a:ea typeface="Geomanist Black" charset="0"/>
                <a:cs typeface="Geomanist Black" charset="0"/>
              </a:rPr>
              <a:t> </a:t>
            </a:r>
            <a:r>
              <a:rPr lang="de-DE" sz="3600" dirty="0">
                <a:latin typeface="Intro Light" charset="0"/>
                <a:ea typeface="Intro Light" charset="0"/>
                <a:cs typeface="Intro Light" charset="0"/>
              </a:rPr>
              <a:t>– </a:t>
            </a:r>
            <a:r>
              <a:rPr lang="de-DE" sz="3600" dirty="0" smtClean="0">
                <a:latin typeface="Intro Light" charset="0"/>
                <a:ea typeface="Intro Light" charset="0"/>
                <a:cs typeface="Intro Light" charset="0"/>
              </a:rPr>
              <a:t>Ohne Umwege unterwegs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7040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gebuch schreiben: 7 Gründe und 7+3 Tipps zum Durchstart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59" y="0"/>
            <a:ext cx="103196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>
          <a:xfrm>
            <a:off x="1783972" y="250762"/>
            <a:ext cx="90989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dirty="0" err="1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Eintages</a:t>
            </a:r>
            <a:r>
              <a:rPr lang="de-DE" sz="3600" dirty="0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-Roman </a:t>
            </a:r>
            <a:r>
              <a:rPr lang="de-DE" sz="3600" dirty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– </a:t>
            </a:r>
            <a:r>
              <a:rPr lang="de-DE" sz="3600" dirty="0" smtClean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Abenteuer Schreibwut</a:t>
            </a:r>
            <a:endParaRPr lang="de-DE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9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ns Gespräch kommen - Corona - ELK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7" r="5268"/>
          <a:stretch/>
        </p:blipFill>
        <p:spPr bwMode="auto">
          <a:xfrm>
            <a:off x="0" y="0"/>
            <a:ext cx="12192000" cy="686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>
          <a:xfrm>
            <a:off x="1205913" y="609992"/>
            <a:ext cx="10097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dirty="0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Tee-Gespräch </a:t>
            </a:r>
            <a:r>
              <a:rPr lang="de-DE" sz="3600" dirty="0" smtClean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– </a:t>
            </a:r>
            <a:r>
              <a:rPr lang="de-DE" sz="3600" dirty="0" err="1" smtClean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Ausserhalb</a:t>
            </a:r>
            <a:r>
              <a:rPr lang="de-DE" sz="3600" dirty="0" smtClean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 meiner Filterblase</a:t>
            </a:r>
            <a:endParaRPr lang="de-DE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08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ltere frau gitarre spielen. - oma rocker stock-fotos und bil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77" y="87085"/>
            <a:ext cx="5303457" cy="352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mg.zeit.de/gesellschaft/zeitgeschehen/2018-03/kopftuch-islam/wide__980x55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40"/>
          <a:stretch/>
        </p:blipFill>
        <p:spPr bwMode="auto">
          <a:xfrm>
            <a:off x="6052457" y="87085"/>
            <a:ext cx="5570515" cy="352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f.katholisch.de/kna_140829-93-000054_bettleri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83" r="8332"/>
          <a:stretch/>
        </p:blipFill>
        <p:spPr bwMode="auto">
          <a:xfrm>
            <a:off x="611777" y="3773807"/>
            <a:ext cx="3788229" cy="291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e Anpassung macht’s – mehr Aktivität im Rollstuhl - Invacar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822" t="340" r="32311" b="-340"/>
          <a:stretch/>
        </p:blipFill>
        <p:spPr bwMode="auto">
          <a:xfrm>
            <a:off x="6756016" y="3783681"/>
            <a:ext cx="4866956" cy="290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lt-Rocker Foto &amp; Bild | portrait, portraitfotografie männer, men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783" y="7557487"/>
            <a:ext cx="2223273" cy="333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nteresting article about the history of the Turban : r/Sikh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2" r="13090"/>
          <a:stretch/>
        </p:blipFill>
        <p:spPr bwMode="auto">
          <a:xfrm>
            <a:off x="4571999" y="3773807"/>
            <a:ext cx="3429748" cy="291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30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ne Welt ohne Geld? Ein Tandem fantasiert - «und» das Genrationent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751" y="0"/>
            <a:ext cx="91568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492829" y="239486"/>
            <a:ext cx="7848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smtClean="0">
                <a:latin typeface="Geomanist Black" charset="0"/>
                <a:ea typeface="Geomanist Black" charset="0"/>
                <a:cs typeface="Geomanist Black" charset="0"/>
              </a:rPr>
              <a:t>Tauschhandel </a:t>
            </a:r>
            <a:r>
              <a:rPr lang="de-DE" sz="3600" dirty="0" smtClean="0">
                <a:latin typeface="Intro Light" charset="0"/>
                <a:ea typeface="Intro Light" charset="0"/>
                <a:cs typeface="Intro Light" charset="0"/>
              </a:rPr>
              <a:t>-Vom Apfel zum ?</a:t>
            </a:r>
            <a:r>
              <a:rPr lang="de-DE" sz="3600" dirty="0" smtClean="0">
                <a:latin typeface="Geomanist Black" charset="0"/>
                <a:ea typeface="Geomanist Black" charset="0"/>
                <a:cs typeface="Geomanist Black" charset="0"/>
              </a:rPr>
              <a:t> </a:t>
            </a:r>
          </a:p>
          <a:p>
            <a:endParaRPr lang="de-DE" sz="4000" dirty="0">
              <a:latin typeface="Geomanist Black" charset="0"/>
              <a:ea typeface="Geomanist Black" charset="0"/>
              <a:cs typeface="Geomanist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9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trassenmalerei mitten in Berlin Foto &amp; Bild | deutschland, europe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" r="3133" b="22064"/>
          <a:stretch/>
        </p:blipFill>
        <p:spPr bwMode="auto">
          <a:xfrm>
            <a:off x="0" y="0"/>
            <a:ext cx="122040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>
          <a:xfrm>
            <a:off x="1261574" y="392278"/>
            <a:ext cx="97834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dirty="0" err="1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Strassenkunst</a:t>
            </a:r>
            <a:r>
              <a:rPr lang="de-DE" sz="3600" dirty="0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 </a:t>
            </a:r>
            <a:r>
              <a:rPr lang="de-DE" sz="3600" dirty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– Z</a:t>
            </a:r>
            <a:r>
              <a:rPr lang="de-DE" sz="3600" dirty="0" smtClean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eige, was du du drauf hast!</a:t>
            </a:r>
            <a:endParaRPr lang="de-DE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49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 conseils pour trouver une idée d’entreprise - ID 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552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>
          <a:xfrm>
            <a:off x="969319" y="5736074"/>
            <a:ext cx="99463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4400" dirty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Finde eine Idee, die zu dir passt!</a:t>
            </a:r>
          </a:p>
        </p:txBody>
      </p:sp>
    </p:spTree>
    <p:extLst>
      <p:ext uri="{BB962C8B-B14F-4D97-AF65-F5344CB8AC3E}">
        <p14:creationId xmlns:p14="http://schemas.microsoft.com/office/powerpoint/2010/main" val="71644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8466" y="154777"/>
            <a:ext cx="6547757" cy="654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39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8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61999" y="1270454"/>
            <a:ext cx="10853057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sz="7800" dirty="0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Wenn du 10x mutiger wärst, was würdest du tun?</a:t>
            </a:r>
          </a:p>
          <a:p>
            <a:pPr marL="0" indent="0">
              <a:buNone/>
            </a:pPr>
            <a:endParaRPr lang="de-DE" sz="3600" dirty="0" smtClean="0">
              <a:solidFill>
                <a:schemeClr val="bg1"/>
              </a:solidFill>
              <a:latin typeface="Geomanist Black" charset="0"/>
              <a:ea typeface="Geomanist Black" charset="0"/>
              <a:cs typeface="Geomanist Black" charset="0"/>
            </a:endParaRPr>
          </a:p>
          <a:p>
            <a:pPr marL="0" indent="0">
              <a:buNone/>
            </a:pPr>
            <a:r>
              <a:rPr lang="de-DE" sz="3600" dirty="0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Was wolltest du schon lange mal wagen?</a:t>
            </a:r>
          </a:p>
          <a:p>
            <a:pPr marL="0" indent="0">
              <a:buNone/>
            </a:pPr>
            <a:endParaRPr lang="de-DE" sz="3600" dirty="0" smtClean="0">
              <a:solidFill>
                <a:schemeClr val="bg1"/>
              </a:solidFill>
              <a:latin typeface="Geomanist Black" charset="0"/>
              <a:ea typeface="Geomanist Black" charset="0"/>
              <a:cs typeface="Geomanist Black" charset="0"/>
            </a:endParaRPr>
          </a:p>
          <a:p>
            <a:pPr marL="0" indent="0">
              <a:buNone/>
            </a:pPr>
            <a:r>
              <a:rPr lang="de-DE" sz="3600" dirty="0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Welche Herausforderung wartet darauf, gemeistert zu werden?</a:t>
            </a:r>
          </a:p>
          <a:p>
            <a:pPr marL="0" indent="0">
              <a:buNone/>
            </a:pPr>
            <a:endParaRPr lang="de-DE" sz="3600" dirty="0" smtClean="0">
              <a:solidFill>
                <a:schemeClr val="bg1"/>
              </a:solidFill>
              <a:latin typeface="Geomanist Black" charset="0"/>
              <a:ea typeface="Geomanist Black" charset="0"/>
              <a:cs typeface="Geomanist Black" charset="0"/>
            </a:endParaRPr>
          </a:p>
          <a:p>
            <a:pPr marL="0" indent="0">
              <a:buNone/>
            </a:pPr>
            <a:r>
              <a:rPr lang="de-DE" sz="3600" dirty="0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Worauf möchtest du mal stolz sein?</a:t>
            </a:r>
            <a:endParaRPr lang="de-DE" sz="3600" dirty="0">
              <a:solidFill>
                <a:schemeClr val="bg1"/>
              </a:solidFill>
              <a:latin typeface="Geomanist Black" charset="0"/>
              <a:ea typeface="Geomanist Black" charset="0"/>
              <a:cs typeface="Geomanist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8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ary of a Language Learner, Part 4 – Rays of light! | Ken Wilson's 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90" y="0"/>
            <a:ext cx="99714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96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456" y="0"/>
            <a:ext cx="8875058" cy="6858000"/>
          </a:xfrm>
        </p:spPr>
      </p:pic>
    </p:spTree>
    <p:extLst>
      <p:ext uri="{BB962C8B-B14F-4D97-AF65-F5344CB8AC3E}">
        <p14:creationId xmlns:p14="http://schemas.microsoft.com/office/powerpoint/2010/main" val="76688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ée » Voyage - Carte - Pl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0"/>
            <a:ext cx="114059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417320" y="4423410"/>
            <a:ext cx="89954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10 Ideen für einen Tag </a:t>
            </a:r>
          </a:p>
          <a:p>
            <a:pPr algn="ctr"/>
            <a:r>
              <a:rPr lang="de-DE" sz="4400" dirty="0" err="1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ausserhalb</a:t>
            </a:r>
            <a:r>
              <a:rPr lang="de-DE" sz="4400" dirty="0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 der Komfortzone </a:t>
            </a:r>
            <a:endParaRPr lang="de-DE" sz="4400" dirty="0">
              <a:solidFill>
                <a:schemeClr val="bg1"/>
              </a:solidFill>
              <a:latin typeface="Geomanist Black" charset="0"/>
              <a:ea typeface="Geomanist Black" charset="0"/>
              <a:cs typeface="Geomanist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2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asserie La Bouche | cookionista | Französisches bistro, München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28" y="0"/>
            <a:ext cx="1031965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>
          <a:xfrm>
            <a:off x="2258362" y="566450"/>
            <a:ext cx="75568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 dirty="0" err="1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Bain</a:t>
            </a:r>
            <a:r>
              <a:rPr lang="de-DE" sz="3200" dirty="0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 de </a:t>
            </a:r>
            <a:r>
              <a:rPr lang="de-DE" sz="3200" dirty="0" err="1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langue</a:t>
            </a:r>
            <a:r>
              <a:rPr lang="de-DE" sz="3200" dirty="0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 </a:t>
            </a:r>
            <a:r>
              <a:rPr lang="de-DE" sz="3200" dirty="0" smtClean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– </a:t>
            </a:r>
            <a:r>
              <a:rPr lang="de-DE" sz="3200" dirty="0" err="1" smtClean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Bonjour</a:t>
            </a:r>
            <a:r>
              <a:rPr lang="de-DE" sz="3200" dirty="0" smtClean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, la </a:t>
            </a:r>
            <a:r>
              <a:rPr lang="de-DE" sz="3200" dirty="0" err="1" smtClean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Romandie</a:t>
            </a:r>
            <a:endParaRPr lang="de-DE" sz="3200" dirty="0">
              <a:solidFill>
                <a:schemeClr val="bg1"/>
              </a:solidFill>
              <a:latin typeface="Geomanist Black" charset="0"/>
              <a:ea typeface="Geomanist Black" charset="0"/>
              <a:cs typeface="Geomanist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26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5 Exercises for Arthritis - Facty Heal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288" y="0"/>
            <a:ext cx="10287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>
          <a:xfrm>
            <a:off x="1354846" y="272534"/>
            <a:ext cx="67024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dirty="0" smtClean="0">
                <a:latin typeface="Geomanist Black" charset="0"/>
                <a:ea typeface="Geomanist Black" charset="0"/>
                <a:cs typeface="Geomanist Black" charset="0"/>
              </a:rPr>
              <a:t>Zu </a:t>
            </a:r>
            <a:r>
              <a:rPr lang="de-DE" sz="3600" dirty="0" err="1" smtClean="0">
                <a:latin typeface="Geomanist Black" charset="0"/>
                <a:ea typeface="Geomanist Black" charset="0"/>
                <a:cs typeface="Geomanist Black" charset="0"/>
              </a:rPr>
              <a:t>Fuss</a:t>
            </a:r>
            <a:r>
              <a:rPr lang="de-DE" sz="3600" dirty="0" smtClean="0">
                <a:latin typeface="Geomanist Black" charset="0"/>
                <a:ea typeface="Geomanist Black" charset="0"/>
                <a:cs typeface="Geomanist Black" charset="0"/>
              </a:rPr>
              <a:t> </a:t>
            </a:r>
            <a:r>
              <a:rPr lang="de-DE" sz="3600" dirty="0" smtClean="0">
                <a:latin typeface="Intro Light" charset="0"/>
                <a:ea typeface="Intro Light" charset="0"/>
                <a:cs typeface="Intro Light" charset="0"/>
              </a:rPr>
              <a:t>– Alleine von A nach B</a:t>
            </a:r>
            <a:endParaRPr lang="de-DE" sz="3600" dirty="0">
              <a:latin typeface="Geomanist Black" charset="0"/>
              <a:ea typeface="Geomanist Black" charset="0"/>
              <a:cs typeface="Geomanist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41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viso] MOTIVO DO BLOG TER FICADO OFFLINE - #Optimus Fa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310" y="0"/>
            <a:ext cx="97035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035629" y="435428"/>
            <a:ext cx="86950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Offline </a:t>
            </a:r>
            <a:r>
              <a:rPr lang="de-DE" sz="3600" dirty="0" smtClean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– Ohne Handy durch den </a:t>
            </a:r>
            <a:r>
              <a:rPr lang="de-DE" sz="3600" dirty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A</a:t>
            </a:r>
            <a:r>
              <a:rPr lang="de-DE" sz="3600" dirty="0" smtClean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lltag</a:t>
            </a:r>
            <a:endParaRPr lang="de-DE" sz="3600" dirty="0">
              <a:solidFill>
                <a:schemeClr val="bg1"/>
              </a:solidFill>
              <a:latin typeface="Geomanist Black" charset="0"/>
              <a:ea typeface="Geomanist Black" charset="0"/>
              <a:cs typeface="Geomanist Black" charset="0"/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3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n Paar Schlafen Im Bett Im Freien Im Wald Stock-Foto - Getty Imag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91"/>
          <a:stretch/>
        </p:blipFill>
        <p:spPr bwMode="auto">
          <a:xfrm>
            <a:off x="-16847" y="0"/>
            <a:ext cx="122088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2724689" y="1113749"/>
            <a:ext cx="7182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dirty="0" err="1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Survival</a:t>
            </a:r>
            <a:r>
              <a:rPr lang="de-DE" sz="3600" dirty="0" smtClean="0">
                <a:solidFill>
                  <a:schemeClr val="bg1"/>
                </a:solidFill>
                <a:latin typeface="Geomanist Black" charset="0"/>
                <a:ea typeface="Geomanist Black" charset="0"/>
                <a:cs typeface="Geomanist Black" charset="0"/>
              </a:rPr>
              <a:t> </a:t>
            </a:r>
            <a:r>
              <a:rPr lang="de-DE" sz="3600" dirty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– U</a:t>
            </a:r>
            <a:r>
              <a:rPr lang="de-DE" sz="3600" dirty="0" smtClean="0">
                <a:solidFill>
                  <a:schemeClr val="bg1"/>
                </a:solidFill>
                <a:latin typeface="Intro Light" charset="0"/>
                <a:ea typeface="Intro Light" charset="0"/>
                <a:cs typeface="Intro Light" charset="0"/>
              </a:rPr>
              <a:t>nter freiem Himmel</a:t>
            </a:r>
            <a:endParaRPr lang="de-DE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0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</Words>
  <Application>Microsoft Macintosh PowerPoint</Application>
  <PresentationFormat>Breitbild</PresentationFormat>
  <Paragraphs>26</Paragraphs>
  <Slides>19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5" baseType="lpstr">
      <vt:lpstr>Calibri</vt:lpstr>
      <vt:lpstr>Calibri Light</vt:lpstr>
      <vt:lpstr>Geomanist Black</vt:lpstr>
      <vt:lpstr>Intro Light</vt:lpstr>
      <vt:lpstr>Arial</vt:lpstr>
      <vt:lpstr>Office-Design</vt:lpstr>
      <vt:lpstr>Challenge-Day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Challenge-Day</dc:title>
  <dc:creator>regiimmler@hotmail.com</dc:creator>
  <cp:lastModifiedBy>regiimmler@hotmail.com</cp:lastModifiedBy>
  <cp:revision>46</cp:revision>
  <dcterms:created xsi:type="dcterms:W3CDTF">2023-03-16T14:23:16Z</dcterms:created>
  <dcterms:modified xsi:type="dcterms:W3CDTF">2025-01-02T10:41:00Z</dcterms:modified>
</cp:coreProperties>
</file>